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65" r:id="rId4"/>
    <p:sldId id="272" r:id="rId5"/>
    <p:sldId id="266" r:id="rId6"/>
    <p:sldId id="274" r:id="rId7"/>
    <p:sldId id="282" r:id="rId8"/>
    <p:sldId id="267" r:id="rId9"/>
    <p:sldId id="275" r:id="rId10"/>
    <p:sldId id="268" r:id="rId11"/>
    <p:sldId id="276" r:id="rId12"/>
    <p:sldId id="269" r:id="rId13"/>
    <p:sldId id="283" r:id="rId14"/>
    <p:sldId id="258" r:id="rId15"/>
    <p:sldId id="270" r:id="rId16"/>
    <p:sldId id="263" r:id="rId17"/>
    <p:sldId id="277" r:id="rId18"/>
    <p:sldId id="271" r:id="rId19"/>
    <p:sldId id="279" r:id="rId20"/>
    <p:sldId id="260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7" autoAdjust="0"/>
    <p:restoredTop sz="86000" autoAdjust="0"/>
  </p:normalViewPr>
  <p:slideViewPr>
    <p:cSldViewPr snapToGrid="0">
      <p:cViewPr varScale="1">
        <p:scale>
          <a:sx n="97" d="100"/>
          <a:sy n="97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80263-AEDA-478F-921B-80325FC1296F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8B529-0CAF-48DA-BCA5-69C36AB7EF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797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https://unsplash.com/photos/a-group-of-people-riding-bikes-in-front-of-a-building-VR-1JFAiPLU</a:t>
            </a:r>
          </a:p>
          <a:p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大家好，我今天要來分享我的校園故事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10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https://unsplash.com/photos/dj-on-stage-in-front-of-audience-uD0W-swVGgE</a:t>
            </a:r>
          </a:p>
          <a:p>
            <a:endParaRPr lang="en-US" altLang="zh-TW" dirty="0"/>
          </a:p>
          <a:p>
            <a:r>
              <a:rPr lang="zh-TW" altLang="en-US" dirty="0"/>
              <a:t>音樂節當天，我終於站上了舞台，但表演剛開始，我卻發現設備接觸不良，聲音忽高忽低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007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https://unsplash.com/photos/man-in-black-crew-neck-t-shirt-8dvyPDYa35Q</a:t>
            </a:r>
          </a:p>
          <a:p>
            <a:endParaRPr lang="en-US" altLang="zh-TW" dirty="0"/>
          </a:p>
          <a:p>
            <a:r>
              <a:rPr lang="zh-TW" altLang="en-US" dirty="0"/>
              <a:t>我一時慌了神，表演顯得很混亂。觀眾開始顯得有些困惑，場面有點尷尬。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91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https://unsplash.com/photos/3-women-in-red-and-white-shorts-and-sneakers-jumping-FGWpzWGXOmk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43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https://unsplash.com/photos/people-in-blue-shirts-standing-and-holding-yellow-and-white-powder-iWvYK7IxYic</a:t>
            </a:r>
          </a:p>
          <a:p>
            <a:endParaRPr lang="en-US" altLang="zh-TW" dirty="0"/>
          </a:p>
          <a:p>
            <a:r>
              <a:rPr lang="zh-TW" altLang="en-US" dirty="0"/>
              <a:t>就在我感到沮喪時，有幾個同學開始隨著節奏跳舞，氣氛逐漸升溫。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426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https://unsplash.com/photos/group-of-people-raising-there-hands-in-concert-aWXVxy8BSzc</a:t>
            </a:r>
          </a:p>
          <a:p>
            <a:endParaRPr lang="en-US" altLang="zh-TW" dirty="0"/>
          </a:p>
          <a:p>
            <a:r>
              <a:rPr lang="zh-TW" altLang="en-US" dirty="0"/>
              <a:t>我迅速調整設備，找回節奏，並隨著音樂高潮逐漸把現場氣氛炒熱。隨著音樂進入高潮，全場學生都開始跟著節奏狂歡。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291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https://unsplash.com/photos/white-and-black-no-smoking-sign-uRMvPEbiKzA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556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https://unsplash.com/photos/man-in-white-dress-shirt-sitting-beside-woman-in-black-long-sleeve-shirt-376KN_ISplE</a:t>
            </a:r>
          </a:p>
          <a:p>
            <a:endParaRPr lang="en-US" altLang="zh-TW" dirty="0"/>
          </a:p>
          <a:p>
            <a:r>
              <a:rPr lang="zh-TW" altLang="en-US" dirty="0"/>
              <a:t>表演結束後，許多同學跑過來跟我擊掌，稱讚我的音樂讓他們感受到全新的體驗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61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https://unsplash.com/photos/text-1TLgfpPfDZA</a:t>
            </a:r>
          </a:p>
          <a:p>
            <a:endParaRPr lang="en-US" altLang="zh-TW" dirty="0"/>
          </a:p>
          <a:p>
            <a:r>
              <a:rPr lang="zh-TW" altLang="en-US" dirty="0"/>
              <a:t>原本擔心的那些不習慣</a:t>
            </a:r>
            <a:r>
              <a:rPr lang="en-US" altLang="zh-TW" dirty="0"/>
              <a:t>DJ</a:t>
            </a:r>
            <a:r>
              <a:rPr lang="zh-TW" altLang="en-US" dirty="0"/>
              <a:t>表演的同學，也對我的表現印象深刻。學校的音樂社團甚至邀請我擔任他們的客座</a:t>
            </a:r>
            <a:r>
              <a:rPr lang="en-US" altLang="zh-TW" dirty="0"/>
              <a:t>DJ</a:t>
            </a:r>
            <a:r>
              <a:rPr lang="zh-TW" altLang="en-US" dirty="0"/>
              <a:t>，讓我在更多活動中有展示自己的機會。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728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https://unsplash.com/photos/girl-in-black-crew-neck-t-shirt-smiling-yvWdikF2MyE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310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https://unsplash.com/photos/a-hand-holding-a-light-in-the-dark-E55iJtoy-zU</a:t>
            </a:r>
          </a:p>
          <a:p>
            <a:endParaRPr lang="en-US" altLang="zh-TW" dirty="0"/>
          </a:p>
          <a:p>
            <a:r>
              <a:rPr lang="zh-TW" altLang="en-US" dirty="0"/>
              <a:t>這次的經歷讓我明白，音樂的力量不在於形式，而在於如何打動人心。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04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https://unsplash.com/photos/man-in-gray-shirt-using-sound-equalizer-6-3ZztOEjXs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我是個熱愛音樂的大學生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933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https://unsplash.com/photos/black-dj-turn-table-next-to-laptop-computer-OuLVg5ZKphI</a:t>
            </a:r>
          </a:p>
          <a:p>
            <a:endParaRPr lang="en-US" altLang="zh-TW" dirty="0"/>
          </a:p>
          <a:p>
            <a:r>
              <a:rPr lang="zh-TW" altLang="en-US" dirty="0"/>
              <a:t>我決定繼續追尋我的</a:t>
            </a:r>
            <a:r>
              <a:rPr lang="en-US" altLang="zh-TW" dirty="0"/>
              <a:t>DJ</a:t>
            </a:r>
            <a:r>
              <a:rPr lang="zh-TW" altLang="en-US" dirty="0"/>
              <a:t>夢想，無論挑戰如何，我都會用音樂創造屬於我的故事。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9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https://unsplash.com/photos/a-sign-on-the-side-of-a-building-4z0C8m1AtDI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夢想成為一名專業</a:t>
            </a:r>
            <a:r>
              <a:rPr lang="en-US" altLang="zh-TW" dirty="0"/>
              <a:t>DJ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4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https://unsplash.com/photos/people-beside-stage-FF049vNP1eg</a:t>
            </a:r>
          </a:p>
          <a:p>
            <a:endParaRPr lang="en-US" altLang="zh-TW" dirty="0"/>
          </a:p>
          <a:p>
            <a:r>
              <a:rPr lang="zh-TW" altLang="en-US" dirty="0"/>
              <a:t>最近，學校正在籌備年度音樂節，我渴望能在這個活動中大展身手，讓同學們看到我的音樂才華，並藉此打開通往專業</a:t>
            </a:r>
            <a:r>
              <a:rPr lang="en-US" altLang="zh-TW" dirty="0"/>
              <a:t>DJ</a:t>
            </a:r>
            <a:r>
              <a:rPr lang="zh-TW" altLang="en-US" dirty="0"/>
              <a:t>的門路。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97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https://unsplash.com/photos/a-red-and-white-sign-that-says-wrong-way-u8Z-EVkjDrw</a:t>
            </a:r>
          </a:p>
          <a:p>
            <a:endParaRPr lang="en-US" altLang="zh-TW" dirty="0"/>
          </a:p>
          <a:p>
            <a:r>
              <a:rPr lang="zh-TW" altLang="en-US" dirty="0"/>
              <a:t>但事情並沒有想像中的順利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481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https://unsplash.com/photos/close-up-photo-of-person-playing-horn-instrument-bxURtAFagpc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學校的活動主要以現場樂隊表演為主，像我這樣想做</a:t>
            </a:r>
            <a:r>
              <a:rPr lang="en-US" altLang="zh-TW" dirty="0"/>
              <a:t>DJ</a:t>
            </a:r>
            <a:r>
              <a:rPr lang="zh-TW" altLang="en-US" dirty="0"/>
              <a:t>的表演者幾乎沒有人認同。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30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https://unsplash.com/photos/man-in-white-dress-shirt-wearing-black-hat-VLVamJ2DAQ0</a:t>
            </a:r>
          </a:p>
          <a:p>
            <a:endParaRPr lang="en-US" altLang="zh-TW" dirty="0"/>
          </a:p>
          <a:p>
            <a:r>
              <a:rPr lang="zh-TW" altLang="en-US" dirty="0"/>
              <a:t>學生會也對我的想法感到懷疑，擔心這樣的形式無法吸引足夠的觀眾，怕派對氛圍會冷場。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32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https://unsplash.com/photos/a-sign-that-reads-work-hard-hanging-from-a-ceiling-bizLWB60Uso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即便如此，我每天放學後依然練習混音，並請教音樂老師。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21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https://unsplash.com/photos/person-controlling-on-audio-mixer-Xl3Eih9RQKg</a:t>
            </a:r>
          </a:p>
          <a:p>
            <a:endParaRPr lang="en-US" altLang="zh-TW" dirty="0"/>
          </a:p>
          <a:p>
            <a:r>
              <a:rPr lang="zh-TW" altLang="en-US" dirty="0"/>
              <a:t>老師鼓勵我勇敢嘗試，還教我如何融合不同風格。我也設計了整場表演的節奏，讓現場氣氛更具動感。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87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28CB6-71F0-459B-B786-5CAB46C88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CDB61F-C274-4407-A486-A58FBEE7C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F0E8EF-8A88-44D2-AE07-70FD8949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C8712F-302E-4A38-930D-6E93B5C0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DE111F-0108-49AB-A8D7-BF9A46F2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70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67619-9562-4828-BD73-21468DD4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7BA603-D905-4318-A7B4-71FB24147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073AF-5274-4890-81C2-0C0835B8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E87A8E-B5E3-4A86-9B81-116CB787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FCD5DB-F7F0-4B2F-BC74-2D01206F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7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FE1743-2854-435C-A809-1258C5D7C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F6CCDC-AA15-4A94-BE1B-AEEB840A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31656-BDC1-4CFA-AFDA-0484A81D2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C53560-8F4F-4A53-98DC-81740B5F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5BE4C-1128-4278-83C3-68437651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32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76C21B-26EE-4FE9-B42F-855F3C6E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9EA33-9E1C-4CBD-ACFE-ED613932C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838BB8-3FC7-4308-B734-1C4FA116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D19A5D-CD1A-4A7B-9090-F131250D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CDA99D-DEB6-4BC2-809A-E9B89C6D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82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47263-991D-4343-A764-14251192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4B7D57-2AAE-4F3D-848B-DF1EEF34A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0A2FC9-61E3-449F-9D9D-9E97E08C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B0A2C4-5607-4B7B-BF42-B6DE4A94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23269E-28E4-475A-AB73-9561666E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33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5CF0-3D5C-4168-B6FB-9FC84F47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C4E63-38FE-49D5-9F7F-76050DEA5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238D98-3048-4B11-A99D-51430B594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E37E3C-70BE-4E4F-AD6D-4FF38D52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0C9558-C8B7-4779-9195-61F5547B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3F3610-12EE-45CA-AC76-DAC1F1A6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3383E-1473-405B-92C6-DBD1492C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2BF8C-83C5-4FAB-97E0-C114F9A4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EBB67F-3002-497D-9826-8CFB86D66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88613C-A246-4129-B62E-6E720CD81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E8E16B3-82BE-48F7-9D37-0A447556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715657-5BAF-4F27-A950-82AD6A45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93AFF7-1E75-4664-836C-3777CF2D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2D11ED-2A47-47A6-8207-60729F48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61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46495-CB65-44FF-AA2D-798F1A38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512556-80AE-4A5C-AB53-2D84CE7F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ABDF0F-77D5-4627-9D57-68FAC389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6AB128-D7B6-4650-B93E-D16E21F3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39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DE66FF9-352E-47A9-AAC7-12AFE4CC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A0BEB3-DE6A-48A2-814C-A4EAE9E5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7B3E4C-9105-4C9D-9A65-D26D9650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15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E2ABD-6EF5-44B5-B66E-71E6557A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47123-7252-4485-888D-2463FFF4F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82630A-FD6E-4887-A553-C88881BDB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DA27C6-17C8-4697-B43C-AB480378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6031E4-07EE-41FB-AE90-7D5540FF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907898-818D-4912-8BEA-974E50C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8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D9433-2357-47C5-85A4-21BFC69B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06A146A-3937-46A9-8E65-8A05D4603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F8A966-8A0E-486B-A3C0-3F063B005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EFEB36-FE70-442E-B16B-5BF1B7D8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01559-53C7-41CB-8D05-D77E41FE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F0BF82-345B-4ACE-9846-4D5C5428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06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EA2CD3F-17BA-427F-9D9A-CB754FB2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D3D309-AC2A-404A-BEB2-2F5EC736E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11895B-E56D-4729-8369-AFBCA319D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0EFB-3D13-4CF9-8065-BE5531506FF5}" type="datetimeFigureOut">
              <a:rPr lang="zh-TW" altLang="en-US" smtClean="0"/>
              <a:t>2024/10/8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2BBFA-F675-4BEE-A5D8-0EF56879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5D7D4C-B026-43D1-B6B4-3AEFA4278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94121-19B4-4FA6-A5DA-D43E27435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校園故事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98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 </a:t>
            </a:r>
          </a:p>
        </p:txBody>
      </p:sp>
    </p:spTree>
    <p:extLst>
      <p:ext uri="{BB962C8B-B14F-4D97-AF65-F5344CB8AC3E}">
        <p14:creationId xmlns:p14="http://schemas.microsoft.com/office/powerpoint/2010/main" val="401218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902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 </a:t>
            </a:r>
          </a:p>
        </p:txBody>
      </p:sp>
    </p:spTree>
    <p:extLst>
      <p:ext uri="{BB962C8B-B14F-4D97-AF65-F5344CB8AC3E}">
        <p14:creationId xmlns:p14="http://schemas.microsoft.com/office/powerpoint/2010/main" val="284242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492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367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 </a:t>
            </a:r>
          </a:p>
        </p:txBody>
      </p:sp>
    </p:spTree>
    <p:extLst>
      <p:ext uri="{BB962C8B-B14F-4D97-AF65-F5344CB8AC3E}">
        <p14:creationId xmlns:p14="http://schemas.microsoft.com/office/powerpoint/2010/main" val="37645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078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ractur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15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55540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9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018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15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41973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9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2467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03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6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 </a:t>
            </a:r>
          </a:p>
        </p:txBody>
      </p:sp>
    </p:spTree>
    <p:extLst>
      <p:ext uri="{BB962C8B-B14F-4D97-AF65-F5344CB8AC3E}">
        <p14:creationId xmlns:p14="http://schemas.microsoft.com/office/powerpoint/2010/main" val="241708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280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8929</TotalTime>
  <Words>607</Words>
  <Application>Microsoft Office PowerPoint</Application>
  <PresentationFormat>寬螢幕</PresentationFormat>
  <Paragraphs>82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Calibri</vt:lpstr>
      <vt:lpstr>Calibri Light</vt:lpstr>
      <vt:lpstr>Office 佈景主題</vt:lpstr>
      <vt:lpstr>校園故事 (Animaze)</vt:lpstr>
      <vt:lpstr>PowerPoint 簡報</vt:lpstr>
      <vt:lpstr>1. 目標 </vt:lpstr>
      <vt:lpstr>PowerPoint 簡報</vt:lpstr>
      <vt:lpstr>2. 阻礙</vt:lpstr>
      <vt:lpstr>PowerPoint 簡報</vt:lpstr>
      <vt:lpstr>PowerPoint 簡報</vt:lpstr>
      <vt:lpstr>3. 努力 </vt:lpstr>
      <vt:lpstr>PowerPoint 簡報</vt:lpstr>
      <vt:lpstr>4. 結果 </vt:lpstr>
      <vt:lpstr>PowerPoint 簡報</vt:lpstr>
      <vt:lpstr>5. 意外 </vt:lpstr>
      <vt:lpstr>PowerPoint 簡報</vt:lpstr>
      <vt:lpstr>PowerPoint 簡報</vt:lpstr>
      <vt:lpstr>6. 轉彎 </vt:lpstr>
      <vt:lpstr>PowerPoint 簡報</vt:lpstr>
      <vt:lpstr>PowerPoint 簡報</vt:lpstr>
      <vt:lpstr>7. 結局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冒險故事 (Animaze)</dc:title>
  <dc:creator>cg</dc:creator>
  <cp:lastModifiedBy>bocy jhang</cp:lastModifiedBy>
  <cp:revision>69</cp:revision>
  <dcterms:created xsi:type="dcterms:W3CDTF">2024-09-20T04:54:34Z</dcterms:created>
  <dcterms:modified xsi:type="dcterms:W3CDTF">2024-10-08T10:46:04Z</dcterms:modified>
</cp:coreProperties>
</file>